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7"/>
  </p:notesMasterIdLst>
  <p:sldIdLst>
    <p:sldId id="256" r:id="rId2"/>
    <p:sldId id="257" r:id="rId3"/>
    <p:sldId id="258" r:id="rId4"/>
    <p:sldId id="266" r:id="rId5"/>
    <p:sldId id="260" r:id="rId6"/>
    <p:sldId id="261" r:id="rId7"/>
    <p:sldId id="262" r:id="rId8"/>
    <p:sldId id="263" r:id="rId9"/>
    <p:sldId id="264" r:id="rId10"/>
    <p:sldId id="267" r:id="rId11"/>
    <p:sldId id="268" r:id="rId12"/>
    <p:sldId id="269" r:id="rId13"/>
    <p:sldId id="270" r:id="rId14"/>
    <p:sldId id="271" r:id="rId15"/>
    <p:sldId id="265" r:id="rId16"/>
  </p:sldIdLst>
  <p:sldSz cx="16256000" cy="9144000"/>
  <p:notesSz cx="16256000" cy="9144000"/>
  <p:embeddedFontLst>
    <p:embeddedFont>
      <p:font typeface="Oswald Medium" panose="00000600000000000000" pitchFamily="2" charset="0"/>
      <p:regular r:id="rId18"/>
      <p:bold r:id="rId19"/>
    </p:embeddedFont>
    <p:embeddedFont>
      <p:font typeface="Work Sans"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10" dt="2024-12-09T18:16:53.9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84" y="28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redo custSel addSld delSld modSld sldOrd">
      <pc:chgData name="Ryan Lalicker" userId="75d93246bf1c1036" providerId="LiveId" clId="{B752FD8C-B203-4DA3-A7FD-0C86A2DA6767}" dt="2024-12-09T18:24:19.204" v="241" actId="20577"/>
      <pc:docMkLst>
        <pc:docMk/>
      </pc:docMkLst>
      <pc:sldChg chg="modSp mod">
        <pc:chgData name="Ryan Lalicker" userId="75d93246bf1c1036" providerId="LiveId" clId="{B752FD8C-B203-4DA3-A7FD-0C86A2DA6767}" dt="2024-12-09T18:24:19.204" v="241" actId="20577"/>
        <pc:sldMkLst>
          <pc:docMk/>
          <pc:sldMk cId="0" sldId="256"/>
        </pc:sldMkLst>
        <pc:spChg chg="mod">
          <ac:chgData name="Ryan Lalicker" userId="75d93246bf1c1036" providerId="LiveId" clId="{B752FD8C-B203-4DA3-A7FD-0C86A2DA6767}" dt="2024-12-09T18:24:19.204" v="241" actId="20577"/>
          <ac:spMkLst>
            <pc:docMk/>
            <pc:sldMk cId="0" sldId="256"/>
            <ac:spMk id="47" creationId="{00000000-0000-0000-0000-000000000000}"/>
          </ac:spMkLst>
        </pc:spChg>
      </pc:sldChg>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addSp delSp modSp mod modClrScheme chgLayout">
        <pc:chgData name="Ryan Lalicker" userId="75d93246bf1c1036" providerId="LiveId" clId="{B752FD8C-B203-4DA3-A7FD-0C86A2DA6767}" dt="2024-12-09T18:22:00.666" v="215" actId="207"/>
        <pc:sldMkLst>
          <pc:docMk/>
          <pc:sldMk cId="0" sldId="260"/>
        </pc:sldMkLst>
        <pc:spChg chg="mod ord">
          <ac:chgData name="Ryan Lalicker" userId="75d93246bf1c1036" providerId="LiveId" clId="{B752FD8C-B203-4DA3-A7FD-0C86A2DA6767}" dt="2024-12-09T18:21:12.815" v="213" actId="207"/>
          <ac:spMkLst>
            <pc:docMk/>
            <pc:sldMk cId="0" sldId="260"/>
            <ac:spMk id="70" creationId="{00000000-0000-0000-0000-000000000000}"/>
          </ac:spMkLst>
        </pc:spChg>
        <pc:spChg chg="mod ord">
          <ac:chgData name="Ryan Lalicker" userId="75d93246bf1c1036" providerId="LiveId" clId="{B752FD8C-B203-4DA3-A7FD-0C86A2DA6767}" dt="2024-12-09T18:22:00.666" v="215" actId="207"/>
          <ac:spMkLst>
            <pc:docMk/>
            <pc:sldMk cId="0" sldId="260"/>
            <ac:spMk id="71" creationId="{00000000-0000-0000-0000-000000000000}"/>
          </ac:spMkLst>
        </pc:spChg>
        <pc:picChg chg="add mod">
          <ac:chgData name="Ryan Lalicker" userId="75d93246bf1c1036" providerId="LiveId" clId="{B752FD8C-B203-4DA3-A7FD-0C86A2DA6767}" dt="2024-12-09T18:15:31.830" v="147" actId="1076"/>
          <ac:picMkLst>
            <pc:docMk/>
            <pc:sldMk cId="0" sldId="260"/>
            <ac:picMk id="3" creationId="{6F2ACD0D-775C-EA46-63B7-2A3D290AB3E3}"/>
          </ac:picMkLst>
        </pc:picChg>
        <pc:picChg chg="del mod">
          <ac:chgData name="Ryan Lalicker" userId="75d93246bf1c1036" providerId="LiveId" clId="{B752FD8C-B203-4DA3-A7FD-0C86A2DA6767}" dt="2024-12-09T18:15:17.805" v="143" actId="478"/>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8:23:55.219" v="231" actId="2085"/>
        <pc:sldMkLst>
          <pc:docMk/>
          <pc:sldMk cId="0" sldId="261"/>
        </pc:sldMkLst>
        <pc:spChg chg="mod ord">
          <ac:chgData name="Ryan Lalicker" userId="75d93246bf1c1036" providerId="LiveId" clId="{B752FD8C-B203-4DA3-A7FD-0C86A2DA6767}" dt="2024-12-09T18:22:07.671" v="216" actId="207"/>
          <ac:spMkLst>
            <pc:docMk/>
            <pc:sldMk cId="0" sldId="261"/>
            <ac:spMk id="77" creationId="{00000000-0000-0000-0000-000000000000}"/>
          </ac:spMkLst>
        </pc:spChg>
        <pc:spChg chg="mod ord">
          <ac:chgData name="Ryan Lalicker" userId="75d93246bf1c1036" providerId="LiveId" clId="{B752FD8C-B203-4DA3-A7FD-0C86A2DA6767}" dt="2024-12-09T18:14:40.197" v="135" actId="20577"/>
          <ac:spMkLst>
            <pc:docMk/>
            <pc:sldMk cId="0" sldId="261"/>
            <ac:spMk id="78" creationId="{00000000-0000-0000-0000-000000000000}"/>
          </ac:spMkLst>
        </pc:spChg>
        <pc:picChg chg="mod">
          <ac:chgData name="Ryan Lalicker" userId="75d93246bf1c1036" providerId="LiveId" clId="{B752FD8C-B203-4DA3-A7FD-0C86A2DA6767}" dt="2024-12-09T18:23:55.219" v="231" actId="2085"/>
          <ac:picMkLst>
            <pc:docMk/>
            <pc:sldMk cId="0" sldId="261"/>
            <ac:picMk id="79" creationId="{00000000-0000-0000-0000-000000000000}"/>
          </ac:picMkLst>
        </pc:picChg>
      </pc:sldChg>
      <pc:sldChg chg="modSp mod">
        <pc:chgData name="Ryan Lalicker" userId="75d93246bf1c1036" providerId="LiveId" clId="{B752FD8C-B203-4DA3-A7FD-0C86A2DA6767}" dt="2024-12-09T18:23:51.297" v="230" actId="2085"/>
        <pc:sldMkLst>
          <pc:docMk/>
          <pc:sldMk cId="0" sldId="262"/>
        </pc:sldMkLst>
        <pc:picChg chg="mod">
          <ac:chgData name="Ryan Lalicker" userId="75d93246bf1c1036" providerId="LiveId" clId="{B752FD8C-B203-4DA3-A7FD-0C86A2DA6767}" dt="2024-12-09T18:23:51.297" v="230" actId="2085"/>
          <ac:picMkLst>
            <pc:docMk/>
            <pc:sldMk cId="0" sldId="262"/>
            <ac:picMk id="86" creationId="{00000000-0000-0000-0000-000000000000}"/>
          </ac:picMkLst>
        </pc:picChg>
      </pc:sldChg>
      <pc:sldChg chg="addSp delSp modSp mod modClrScheme chgLayout">
        <pc:chgData name="Ryan Lalicker" userId="75d93246bf1c1036" providerId="LiveId" clId="{B752FD8C-B203-4DA3-A7FD-0C86A2DA6767}" dt="2024-12-09T18:22:25.308" v="217" actId="207"/>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8:22:25.308" v="217" actId="207"/>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8:23:47.657" v="229" actId="2085"/>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8:22:28.256" v="218" actId="207"/>
          <ac:spMkLst>
            <pc:docMk/>
            <pc:sldMk cId="0" sldId="264"/>
            <ac:spMk id="99" creationId="{00000000-0000-0000-0000-000000000000}"/>
          </ac:spMkLst>
        </pc:spChg>
        <pc:picChg chg="mod">
          <ac:chgData name="Ryan Lalicker" userId="75d93246bf1c1036" providerId="LiveId" clId="{B752FD8C-B203-4DA3-A7FD-0C86A2DA6767}" dt="2024-12-09T18:23:43.877" v="228" actId="2085"/>
          <ac:picMkLst>
            <pc:docMk/>
            <pc:sldMk cId="0" sldId="264"/>
            <ac:picMk id="100" creationId="{00000000-0000-0000-0000-000000000000}"/>
          </ac:picMkLst>
        </pc:picChg>
        <pc:picChg chg="mod">
          <ac:chgData name="Ryan Lalicker" userId="75d93246bf1c1036" providerId="LiveId" clId="{B752FD8C-B203-4DA3-A7FD-0C86A2DA6767}" dt="2024-12-09T18:23:47.657" v="229" actId="2085"/>
          <ac:picMkLst>
            <pc:docMk/>
            <pc:sldMk cId="0" sldId="264"/>
            <ac:picMk id="101" creationId="{00000000-0000-0000-0000-000000000000}"/>
          </ac:picMkLst>
        </pc:picChg>
      </pc:sldChg>
      <pc:sldChg chg="modSp mod">
        <pc:chgData name="Ryan Lalicker" userId="75d93246bf1c1036" providerId="LiveId" clId="{B752FD8C-B203-4DA3-A7FD-0C86A2DA6767}" dt="2024-12-09T18:21:54.142" v="214" actId="255"/>
        <pc:sldMkLst>
          <pc:docMk/>
          <pc:sldMk cId="1168487618" sldId="266"/>
        </pc:sldMkLst>
        <pc:spChg chg="mod">
          <ac:chgData name="Ryan Lalicker" userId="75d93246bf1c1036" providerId="LiveId" clId="{B752FD8C-B203-4DA3-A7FD-0C86A2DA6767}" dt="2024-12-09T18:21:54.142" v="214" actId="255"/>
          <ac:spMkLst>
            <pc:docMk/>
            <pc:sldMk cId="1168487618" sldId="266"/>
            <ac:spMk id="3" creationId="{836941D3-17BC-4B04-B201-D79165F7940F}"/>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addSp modSp new mod ord">
        <pc:chgData name="Ryan Lalicker" userId="75d93246bf1c1036" providerId="LiveId" clId="{B752FD8C-B203-4DA3-A7FD-0C86A2DA6767}" dt="2024-12-09T18:22:39.390" v="220" actId="255"/>
        <pc:sldMkLst>
          <pc:docMk/>
          <pc:sldMk cId="4012429016" sldId="268"/>
        </pc:sldMkLst>
        <pc:spChg chg="mod">
          <ac:chgData name="Ryan Lalicker" userId="75d93246bf1c1036" providerId="LiveId" clId="{B752FD8C-B203-4DA3-A7FD-0C86A2DA6767}" dt="2024-12-09T18:13:48.801" v="85" actId="14100"/>
          <ac:spMkLst>
            <pc:docMk/>
            <pc:sldMk cId="4012429016" sldId="268"/>
            <ac:spMk id="2" creationId="{C7C26641-89FD-3741-5B00-885A0A95B77E}"/>
          </ac:spMkLst>
        </pc:spChg>
        <pc:spChg chg="mod">
          <ac:chgData name="Ryan Lalicker" userId="75d93246bf1c1036" providerId="LiveId" clId="{B752FD8C-B203-4DA3-A7FD-0C86A2DA6767}" dt="2024-12-09T18:22:39.390" v="220" actId="255"/>
          <ac:spMkLst>
            <pc:docMk/>
            <pc:sldMk cId="4012429016" sldId="268"/>
            <ac:spMk id="3" creationId="{9D8F08C5-1178-D915-3BE5-3808A70D1656}"/>
          </ac:spMkLst>
        </pc:spChg>
        <pc:picChg chg="add mod">
          <ac:chgData name="Ryan Lalicker" userId="75d93246bf1c1036" providerId="LiveId" clId="{B752FD8C-B203-4DA3-A7FD-0C86A2DA6767}" dt="2024-12-09T18:13:46.282" v="84" actId="14100"/>
          <ac:picMkLst>
            <pc:docMk/>
            <pc:sldMk cId="4012429016" sldId="268"/>
            <ac:picMk id="5" creationId="{443FBF0E-950B-1BC0-833C-2D7129A1B2DB}"/>
          </ac:picMkLst>
        </pc:picChg>
      </pc:sldChg>
      <pc:sldChg chg="addSp delSp modSp mod">
        <pc:chgData name="Ryan Lalicker" userId="75d93246bf1c1036" providerId="LiveId" clId="{B752FD8C-B203-4DA3-A7FD-0C86A2DA6767}" dt="2024-12-09T18:22:45.066" v="222" actId="207"/>
        <pc:sldMkLst>
          <pc:docMk/>
          <pc:sldMk cId="2653022088" sldId="269"/>
        </pc:sldMkLst>
        <pc:spChg chg="mod">
          <ac:chgData name="Ryan Lalicker" userId="75d93246bf1c1036" providerId="LiveId" clId="{B752FD8C-B203-4DA3-A7FD-0C86A2DA6767}" dt="2024-12-09T18:16:48.374" v="164" actId="14100"/>
          <ac:spMkLst>
            <pc:docMk/>
            <pc:sldMk cId="2653022088" sldId="269"/>
            <ac:spMk id="2" creationId="{6D67BFD8-57E2-5C98-F694-66A73CDB7C8B}"/>
          </ac:spMkLst>
        </pc:spChg>
        <pc:spChg chg="mod">
          <ac:chgData name="Ryan Lalicker" userId="75d93246bf1c1036" providerId="LiveId" clId="{B752FD8C-B203-4DA3-A7FD-0C86A2DA6767}" dt="2024-12-09T18:22:45.066" v="222" actId="207"/>
          <ac:spMkLst>
            <pc:docMk/>
            <pc:sldMk cId="2653022088" sldId="269"/>
            <ac:spMk id="3" creationId="{59BA8AF2-1C9D-D11C-E185-D1B6690C292F}"/>
          </ac:spMkLst>
        </pc:spChg>
        <pc:picChg chg="del">
          <ac:chgData name="Ryan Lalicker" userId="75d93246bf1c1036" providerId="LiveId" clId="{B752FD8C-B203-4DA3-A7FD-0C86A2DA6767}" dt="2024-12-09T18:16:07.733" v="149" actId="478"/>
          <ac:picMkLst>
            <pc:docMk/>
            <pc:sldMk cId="2653022088" sldId="269"/>
            <ac:picMk id="5" creationId="{6841ED7B-ECCE-D612-0C51-20287777BB65}"/>
          </ac:picMkLst>
        </pc:picChg>
        <pc:picChg chg="add del mod">
          <ac:chgData name="Ryan Lalicker" userId="75d93246bf1c1036" providerId="LiveId" clId="{B752FD8C-B203-4DA3-A7FD-0C86A2DA6767}" dt="2024-12-09T18:16:40.652" v="162" actId="478"/>
          <ac:picMkLst>
            <pc:docMk/>
            <pc:sldMk cId="2653022088" sldId="269"/>
            <ac:picMk id="6" creationId="{EE0C51F1-E55E-B92B-F172-09AEB4D8073A}"/>
          </ac:picMkLst>
        </pc:picChg>
        <pc:picChg chg="add mod">
          <ac:chgData name="Ryan Lalicker" userId="75d93246bf1c1036" providerId="LiveId" clId="{B752FD8C-B203-4DA3-A7FD-0C86A2DA6767}" dt="2024-12-09T18:16:45.244" v="163" actId="1076"/>
          <ac:picMkLst>
            <pc:docMk/>
            <pc:sldMk cId="2653022088" sldId="269"/>
            <ac:picMk id="8" creationId="{5143AA05-2688-272E-3F19-45AF1D9EFFBF}"/>
          </ac:picMkLst>
        </pc:picChg>
      </pc:sldChg>
      <pc:sldChg chg="addSp delSp modSp mod">
        <pc:chgData name="Ryan Lalicker" userId="75d93246bf1c1036" providerId="LiveId" clId="{B752FD8C-B203-4DA3-A7FD-0C86A2DA6767}" dt="2024-12-09T18:22:53.003" v="225" actId="207"/>
        <pc:sldMkLst>
          <pc:docMk/>
          <pc:sldMk cId="1032963730" sldId="270"/>
        </pc:sldMkLst>
        <pc:spChg chg="mod">
          <ac:chgData name="Ryan Lalicker" userId="75d93246bf1c1036" providerId="LiveId" clId="{B752FD8C-B203-4DA3-A7FD-0C86A2DA6767}" dt="2024-12-09T18:17:02.324" v="169" actId="14100"/>
          <ac:spMkLst>
            <pc:docMk/>
            <pc:sldMk cId="1032963730" sldId="270"/>
            <ac:spMk id="2" creationId="{88B939A3-2D24-1120-283B-7BA361FEBF29}"/>
          </ac:spMkLst>
        </pc:spChg>
        <pc:spChg chg="mod">
          <ac:chgData name="Ryan Lalicker" userId="75d93246bf1c1036" providerId="LiveId" clId="{B752FD8C-B203-4DA3-A7FD-0C86A2DA6767}" dt="2024-12-09T18:22:53.003" v="225" actId="207"/>
          <ac:spMkLst>
            <pc:docMk/>
            <pc:sldMk cId="1032963730" sldId="270"/>
            <ac:spMk id="3" creationId="{A55DCAC6-FCDC-38E4-E8B3-C1C6256C6716}"/>
          </ac:spMkLst>
        </pc:spChg>
        <pc:picChg chg="add mod">
          <ac:chgData name="Ryan Lalicker" userId="75d93246bf1c1036" providerId="LiveId" clId="{B752FD8C-B203-4DA3-A7FD-0C86A2DA6767}" dt="2024-12-09T18:16:56.065" v="167" actId="1076"/>
          <ac:picMkLst>
            <pc:docMk/>
            <pc:sldMk cId="1032963730" sldId="270"/>
            <ac:picMk id="4" creationId="{B2196B4D-7EDA-16C3-CA90-B64F40C58362}"/>
          </ac:picMkLst>
        </pc:picChg>
        <pc:picChg chg="del">
          <ac:chgData name="Ryan Lalicker" userId="75d93246bf1c1036" providerId="LiveId" clId="{B752FD8C-B203-4DA3-A7FD-0C86A2DA6767}" dt="2024-12-09T18:16:52.717" v="165" actId="478"/>
          <ac:picMkLst>
            <pc:docMk/>
            <pc:sldMk cId="1032963730" sldId="270"/>
            <ac:picMk id="5" creationId="{354EB37E-578F-E5DC-1745-C25B4C5070C7}"/>
          </ac:picMkLst>
        </pc:picChg>
      </pc:sldChg>
      <pc:sldChg chg="modSp new mod">
        <pc:chgData name="Ryan Lalicker" userId="75d93246bf1c1036" providerId="LiveId" clId="{B752FD8C-B203-4DA3-A7FD-0C86A2DA6767}" dt="2024-12-09T18:23:00.150" v="227" actId="255"/>
        <pc:sldMkLst>
          <pc:docMk/>
          <pc:sldMk cId="1770488023" sldId="271"/>
        </pc:sldMkLst>
        <pc:spChg chg="mod">
          <ac:chgData name="Ryan Lalicker" userId="75d93246bf1c1036" providerId="LiveId" clId="{B752FD8C-B203-4DA3-A7FD-0C86A2DA6767}" dt="2024-12-09T18:20:59.466" v="212" actId="255"/>
          <ac:spMkLst>
            <pc:docMk/>
            <pc:sldMk cId="1770488023" sldId="271"/>
            <ac:spMk id="2" creationId="{6351FCB5-CE8B-B26B-477C-D20CF48DC85A}"/>
          </ac:spMkLst>
        </pc:spChg>
        <pc:spChg chg="mod">
          <ac:chgData name="Ryan Lalicker" userId="75d93246bf1c1036" providerId="LiveId" clId="{B752FD8C-B203-4DA3-A7FD-0C86A2DA6767}" dt="2024-12-09T18:23:00.150" v="227" actId="255"/>
          <ac:spMkLst>
            <pc:docMk/>
            <pc:sldMk cId="1770488023" sldId="271"/>
            <ac:spMk id="3" creationId="{C4082362-1B19-33E1-8119-71B3CFE93DCB}"/>
          </ac:spMkLst>
        </pc:spChg>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a:t>
            </a:r>
            <a:r>
              <a:rPr lang="en-US" sz="2600">
                <a:latin typeface="Work Sans"/>
                <a:ea typeface="Work Sans"/>
                <a:cs typeface="Work Sans"/>
                <a:sym typeface="Work Sans"/>
              </a:rPr>
              <a:t>and Ryan 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8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endParaRPr lang="en-US"/>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757055" y="281298"/>
            <a:ext cx="11513127" cy="8581403"/>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a:xfrm>
            <a:off x="7703126" y="1447800"/>
            <a:ext cx="7587673" cy="6858000"/>
          </a:xfrm>
        </p:spPr>
        <p:txBody>
          <a:bodyPr/>
          <a:lstStyle/>
          <a:p>
            <a:endParaRPr lang="en-US" dirty="0"/>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r>
              <a:rPr lang="en-US" sz="4600" dirty="0">
                <a:solidFill>
                  <a:schemeClr val="accent6"/>
                </a:solidFill>
              </a:rPr>
              <a:t>Model Results</a:t>
            </a:r>
          </a:p>
        </p:txBody>
      </p:sp>
      <p:pic>
        <p:nvPicPr>
          <p:cNvPr id="5" name="Picture 4" descr="A screenshot of a computer&#10;&#10;Description automatically generated">
            <a:extLst>
              <a:ext uri="{FF2B5EF4-FFF2-40B4-BE49-F238E27FC236}">
                <a16:creationId xmlns:a16="http://schemas.microsoft.com/office/drawing/2014/main" id="{443FBF0E-950B-1BC0-833C-2D7129A1B2DB}"/>
              </a:ext>
            </a:extLst>
          </p:cNvPr>
          <p:cNvPicPr>
            <a:picLocks noChangeAspect="1"/>
          </p:cNvPicPr>
          <p:nvPr/>
        </p:nvPicPr>
        <p:blipFill>
          <a:blip r:embed="rId2"/>
          <a:stretch>
            <a:fillRect/>
          </a:stretch>
        </p:blipFill>
        <p:spPr>
          <a:xfrm>
            <a:off x="2184400" y="1094738"/>
            <a:ext cx="5012683" cy="7744461"/>
          </a:xfrm>
          <a:prstGeom prst="rect">
            <a:avLst/>
          </a:prstGeom>
        </p:spPr>
      </p:pic>
    </p:spTree>
    <p:extLst>
      <p:ext uri="{BB962C8B-B14F-4D97-AF65-F5344CB8AC3E}">
        <p14:creationId xmlns:p14="http://schemas.microsoft.com/office/powerpoint/2010/main" val="401242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0222B8-5FEA-E95D-55DA-3B51ED50747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D67BFD8-57E2-5C98-F694-66A73CDB7C8B}"/>
              </a:ext>
            </a:extLst>
          </p:cNvPr>
          <p:cNvSpPr>
            <a:spLocks noGrp="1"/>
          </p:cNvSpPr>
          <p:nvPr>
            <p:ph type="body" idx="1"/>
          </p:nvPr>
        </p:nvSpPr>
        <p:spPr>
          <a:xfrm>
            <a:off x="9453999" y="1447800"/>
            <a:ext cx="5836800" cy="6858000"/>
          </a:xfrm>
        </p:spPr>
        <p:txBody>
          <a:bodyPr/>
          <a:lstStyle/>
          <a:p>
            <a:endParaRPr lang="en-US" dirty="0"/>
          </a:p>
        </p:txBody>
      </p:sp>
      <p:sp>
        <p:nvSpPr>
          <p:cNvPr id="3" name="Title 2">
            <a:extLst>
              <a:ext uri="{FF2B5EF4-FFF2-40B4-BE49-F238E27FC236}">
                <a16:creationId xmlns:a16="http://schemas.microsoft.com/office/drawing/2014/main" id="{59BA8AF2-1C9D-D11C-E185-D1B6690C292F}"/>
              </a:ext>
            </a:extLst>
          </p:cNvPr>
          <p:cNvSpPr>
            <a:spLocks noGrp="1"/>
          </p:cNvSpPr>
          <p:nvPr>
            <p:ph type="title"/>
          </p:nvPr>
        </p:nvSpPr>
        <p:spPr/>
        <p:txBody>
          <a:bodyPr/>
          <a:lstStyle/>
          <a:p>
            <a:r>
              <a:rPr lang="en-US" sz="4600" dirty="0">
                <a:solidFill>
                  <a:schemeClr val="accent6"/>
                </a:solidFill>
              </a:rPr>
              <a:t>Model Results</a:t>
            </a:r>
          </a:p>
        </p:txBody>
      </p:sp>
      <p:pic>
        <p:nvPicPr>
          <p:cNvPr id="8" name="Picture 7" descr="A table of numbers and a number of squares&#10;&#10;Description automatically generated with medium confidence">
            <a:extLst>
              <a:ext uri="{FF2B5EF4-FFF2-40B4-BE49-F238E27FC236}">
                <a16:creationId xmlns:a16="http://schemas.microsoft.com/office/drawing/2014/main" id="{5143AA05-2688-272E-3F19-45AF1D9EFFBF}"/>
              </a:ext>
            </a:extLst>
          </p:cNvPr>
          <p:cNvPicPr>
            <a:picLocks noChangeAspect="1"/>
          </p:cNvPicPr>
          <p:nvPr/>
        </p:nvPicPr>
        <p:blipFill>
          <a:blip r:embed="rId2"/>
          <a:stretch>
            <a:fillRect/>
          </a:stretch>
        </p:blipFill>
        <p:spPr>
          <a:xfrm>
            <a:off x="2078763" y="1674586"/>
            <a:ext cx="7375236" cy="5794828"/>
          </a:xfrm>
          <a:prstGeom prst="rect">
            <a:avLst/>
          </a:prstGeom>
        </p:spPr>
      </p:pic>
    </p:spTree>
    <p:extLst>
      <p:ext uri="{BB962C8B-B14F-4D97-AF65-F5344CB8AC3E}">
        <p14:creationId xmlns:p14="http://schemas.microsoft.com/office/powerpoint/2010/main" val="2653022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CF0F2-3EB9-B9B4-520C-7FF77DEB9A2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8B939A3-2D24-1120-283B-7BA361FEBF29}"/>
              </a:ext>
            </a:extLst>
          </p:cNvPr>
          <p:cNvSpPr>
            <a:spLocks noGrp="1"/>
          </p:cNvSpPr>
          <p:nvPr>
            <p:ph type="body" idx="1"/>
          </p:nvPr>
        </p:nvSpPr>
        <p:spPr>
          <a:xfrm>
            <a:off x="2184400" y="1447800"/>
            <a:ext cx="13106399" cy="4204855"/>
          </a:xfrm>
        </p:spPr>
        <p:txBody>
          <a:bodyPr/>
          <a:lstStyle/>
          <a:p>
            <a:endParaRPr lang="en-US" dirty="0"/>
          </a:p>
        </p:txBody>
      </p:sp>
      <p:sp>
        <p:nvSpPr>
          <p:cNvPr id="3" name="Title 2">
            <a:extLst>
              <a:ext uri="{FF2B5EF4-FFF2-40B4-BE49-F238E27FC236}">
                <a16:creationId xmlns:a16="http://schemas.microsoft.com/office/drawing/2014/main" id="{A55DCAC6-FCDC-38E4-E8B3-C1C6256C6716}"/>
              </a:ext>
            </a:extLst>
          </p:cNvPr>
          <p:cNvSpPr>
            <a:spLocks noGrp="1"/>
          </p:cNvSpPr>
          <p:nvPr>
            <p:ph type="title"/>
          </p:nvPr>
        </p:nvSpPr>
        <p:spPr>
          <a:xfrm>
            <a:off x="2330163" y="609600"/>
            <a:ext cx="11963400" cy="485139"/>
          </a:xfrm>
        </p:spPr>
        <p:txBody>
          <a:bodyPr/>
          <a:lstStyle/>
          <a:p>
            <a:r>
              <a:rPr lang="en-US" sz="4600" dirty="0">
                <a:solidFill>
                  <a:schemeClr val="accent6"/>
                </a:solidFill>
              </a:rPr>
              <a:t>Model Results</a:t>
            </a:r>
          </a:p>
        </p:txBody>
      </p:sp>
      <p:pic>
        <p:nvPicPr>
          <p:cNvPr id="4" name="Picture 3" descr="A screenshot of a table&#10;&#10;Description automatically generated">
            <a:extLst>
              <a:ext uri="{FF2B5EF4-FFF2-40B4-BE49-F238E27FC236}">
                <a16:creationId xmlns:a16="http://schemas.microsoft.com/office/drawing/2014/main" id="{B2196B4D-7EDA-16C3-CA90-B64F40C58362}"/>
              </a:ext>
            </a:extLst>
          </p:cNvPr>
          <p:cNvPicPr>
            <a:picLocks noChangeAspect="1"/>
          </p:cNvPicPr>
          <p:nvPr/>
        </p:nvPicPr>
        <p:blipFill>
          <a:blip r:embed="rId2"/>
          <a:stretch>
            <a:fillRect/>
          </a:stretch>
        </p:blipFill>
        <p:spPr>
          <a:xfrm>
            <a:off x="4902203" y="5652655"/>
            <a:ext cx="6819320" cy="3124200"/>
          </a:xfrm>
          <a:prstGeom prst="rect">
            <a:avLst/>
          </a:prstGeom>
        </p:spPr>
      </p:pic>
    </p:spTree>
    <p:extLst>
      <p:ext uri="{BB962C8B-B14F-4D97-AF65-F5344CB8AC3E}">
        <p14:creationId xmlns:p14="http://schemas.microsoft.com/office/powerpoint/2010/main" val="1032963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51FCB5-CE8B-B26B-477C-D20CF48DC85A}"/>
              </a:ext>
            </a:extLst>
          </p:cNvPr>
          <p:cNvSpPr>
            <a:spLocks noGrp="1"/>
          </p:cNvSpPr>
          <p:nvPr>
            <p:ph type="body" idx="1"/>
          </p:nvPr>
        </p:nvSpPr>
        <p:spPr/>
        <p:txBody>
          <a:bodyPr/>
          <a:lstStyle/>
          <a:p>
            <a:r>
              <a:rPr lang="en-US" sz="2200" dirty="0" err="1">
                <a:solidFill>
                  <a:schemeClr val="tx1"/>
                </a:solidFill>
              </a:rPr>
              <a:t>Bobbit</a:t>
            </a:r>
            <a:r>
              <a:rPr lang="en-US" sz="2200" dirty="0">
                <a:solidFill>
                  <a:schemeClr val="tx1"/>
                </a:solidFill>
              </a:rPr>
              <a:t>, Zach. 2021. “How to Interpret Negative AIC Values.” </a:t>
            </a:r>
            <a:r>
              <a:rPr lang="en-US" sz="2200" dirty="0" err="1">
                <a:solidFill>
                  <a:schemeClr val="tx1"/>
                </a:solidFill>
              </a:rPr>
              <a:t>Statology</a:t>
            </a:r>
            <a:r>
              <a:rPr lang="en-US" sz="2200" dirty="0">
                <a:solidFill>
                  <a:schemeClr val="tx1"/>
                </a:solidFill>
              </a:rPr>
              <a:t>. 2021.https://www.statology.org/negative-aic/.</a:t>
            </a:r>
          </a:p>
          <a:p>
            <a:endParaRPr lang="en-US" sz="2200" dirty="0">
              <a:solidFill>
                <a:schemeClr val="tx1"/>
              </a:solidFill>
            </a:endParaRPr>
          </a:p>
          <a:p>
            <a:r>
              <a:rPr lang="en-US" sz="2200" dirty="0">
                <a:solidFill>
                  <a:schemeClr val="tx1"/>
                </a:solidFill>
              </a:rPr>
              <a:t>Brown, Jessica, Taylor Bannon, Arie </a:t>
            </a:r>
            <a:r>
              <a:rPr lang="en-US" sz="2200" dirty="0" err="1">
                <a:solidFill>
                  <a:schemeClr val="tx1"/>
                </a:solidFill>
              </a:rPr>
              <a:t>Havelaar</a:t>
            </a:r>
            <a:r>
              <a:rPr lang="en-US" sz="2200" dirty="0">
                <a:solidFill>
                  <a:schemeClr val="tx1"/>
                </a:solidFill>
              </a:rPr>
              <a:t>, Chad Carr, Barbara B. </a:t>
            </a:r>
            <a:r>
              <a:rPr lang="en-US" sz="2200" dirty="0" err="1">
                <a:solidFill>
                  <a:schemeClr val="tx1"/>
                </a:solidFill>
              </a:rPr>
              <a:t>Kowalcyk</a:t>
            </a:r>
            <a:r>
              <a:rPr lang="en-US" sz="2200" dirty="0">
                <a:solidFill>
                  <a:schemeClr val="tx1"/>
                </a:solidFill>
              </a:rPr>
              <a:t>, and </a:t>
            </a:r>
            <a:r>
              <a:rPr lang="en-US" sz="2200" dirty="0" err="1">
                <a:solidFill>
                  <a:schemeClr val="tx1"/>
                </a:solidFill>
              </a:rPr>
              <a:t>JasonM</a:t>
            </a:r>
            <a:r>
              <a:rPr lang="en-US" sz="2200" dirty="0">
                <a:solidFill>
                  <a:schemeClr val="tx1"/>
                </a:solidFill>
              </a:rPr>
              <a:t>. Scheffler. 2024. “Inactivation of Salmonella Enterica, Escherichia Coli O157:H7, </a:t>
            </a:r>
            <a:r>
              <a:rPr lang="en-US" sz="2200" dirty="0" err="1">
                <a:solidFill>
                  <a:schemeClr val="tx1"/>
                </a:solidFill>
              </a:rPr>
              <a:t>andCampylobacter</a:t>
            </a:r>
            <a:r>
              <a:rPr lang="en-US" sz="2200" dirty="0">
                <a:solidFill>
                  <a:schemeClr val="tx1"/>
                </a:solidFill>
              </a:rPr>
              <a:t> </a:t>
            </a:r>
            <a:r>
              <a:rPr lang="en-US" sz="2200" dirty="0" err="1">
                <a:solidFill>
                  <a:schemeClr val="tx1"/>
                </a:solidFill>
              </a:rPr>
              <a:t>Jejuni</a:t>
            </a:r>
            <a:r>
              <a:rPr lang="en-US" sz="2200" dirty="0">
                <a:solidFill>
                  <a:schemeClr val="tx1"/>
                </a:solidFill>
              </a:rPr>
              <a:t> in a Restructured Beef Jerky Developed for Production in </a:t>
            </a:r>
            <a:r>
              <a:rPr lang="en-US" sz="2200" dirty="0" err="1">
                <a:solidFill>
                  <a:schemeClr val="tx1"/>
                </a:solidFill>
              </a:rPr>
              <a:t>Ethiopia.”Meat</a:t>
            </a:r>
            <a:r>
              <a:rPr lang="en-US" sz="2200" dirty="0">
                <a:solidFill>
                  <a:schemeClr val="tx1"/>
                </a:solidFill>
              </a:rPr>
              <a:t> and Muscle Biology8 (April): 1–12.https://doi.org/10.22175/mmb.16091.</a:t>
            </a:r>
          </a:p>
          <a:p>
            <a:endParaRPr lang="en-US" sz="2200" dirty="0">
              <a:solidFill>
                <a:schemeClr val="tx1"/>
              </a:solidFill>
            </a:endParaRPr>
          </a:p>
          <a:p>
            <a:r>
              <a:rPr lang="en-US" sz="2200" dirty="0">
                <a:solidFill>
                  <a:schemeClr val="tx1"/>
                </a:solidFill>
              </a:rPr>
              <a:t>Lipka, Alex, and Benjamin Tyner. 2004. “Repeated Measures Covariance Structure.” Sta-</a:t>
            </a:r>
            <a:r>
              <a:rPr lang="en-US" sz="2200" dirty="0" err="1">
                <a:solidFill>
                  <a:schemeClr val="tx1"/>
                </a:solidFill>
              </a:rPr>
              <a:t>tistical</a:t>
            </a:r>
            <a:r>
              <a:rPr lang="en-US" sz="2200" dirty="0">
                <a:solidFill>
                  <a:schemeClr val="tx1"/>
                </a:solidFill>
              </a:rPr>
              <a:t> Consulting Service - Purdue University. 2004.https://www.stat.purdue.edu/scs/help/method/Repeated%20measures%20analysis.pdf.</a:t>
            </a:r>
          </a:p>
          <a:p>
            <a:endParaRPr lang="en-US" sz="2200" dirty="0">
              <a:solidFill>
                <a:schemeClr val="tx1"/>
              </a:solidFill>
            </a:endParaRPr>
          </a:p>
          <a:p>
            <a:r>
              <a:rPr lang="en-US" sz="2200" dirty="0">
                <a:solidFill>
                  <a:schemeClr val="tx1"/>
                </a:solidFill>
              </a:rPr>
              <a:t>USDA. n.d.  “Appendix e: Selecting an Appropriate Covariance Structure,” n.d., E.1–8.https://www.ars.usda.gov/ARSUserFiles/80000000/StatisticsGroupWebinars/Appendix%20E%20-%20Selecting%20a%20Covariance%20Structure.pdf.11</a:t>
            </a:r>
          </a:p>
          <a:p>
            <a:endParaRPr lang="en-US" sz="1200" dirty="0"/>
          </a:p>
        </p:txBody>
      </p:sp>
      <p:sp>
        <p:nvSpPr>
          <p:cNvPr id="3" name="Title 2">
            <a:extLst>
              <a:ext uri="{FF2B5EF4-FFF2-40B4-BE49-F238E27FC236}">
                <a16:creationId xmlns:a16="http://schemas.microsoft.com/office/drawing/2014/main" id="{C4082362-1B19-33E1-8119-71B3CFE93DCB}"/>
              </a:ext>
            </a:extLst>
          </p:cNvPr>
          <p:cNvSpPr>
            <a:spLocks noGrp="1"/>
          </p:cNvSpPr>
          <p:nvPr>
            <p:ph type="title"/>
          </p:nvPr>
        </p:nvSpPr>
        <p:spPr/>
        <p:txBody>
          <a:bodyPr/>
          <a:lstStyle/>
          <a:p>
            <a:r>
              <a:rPr lang="en-US" sz="4600" dirty="0">
                <a:solidFill>
                  <a:schemeClr val="accent6"/>
                </a:solidFill>
              </a:rPr>
              <a:t>Citations</a:t>
            </a:r>
          </a:p>
        </p:txBody>
      </p:sp>
    </p:spTree>
    <p:extLst>
      <p:ext uri="{BB962C8B-B14F-4D97-AF65-F5344CB8AC3E}">
        <p14:creationId xmlns:p14="http://schemas.microsoft.com/office/powerpoint/2010/main" val="177048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rgbClr val="D00000"/>
                </a:solidFill>
              </a:rPr>
              <a:t>Design</a:t>
            </a:r>
            <a:endParaRPr sz="4600" cap="none" dirty="0">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sz="4600"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43451" y="1389434"/>
            <a:ext cx="12713422" cy="3057875"/>
          </a:xfrm>
          <a:prstGeom prst="rect">
            <a:avLst/>
          </a:prstGeom>
          <a:noFill/>
          <a:ln>
            <a:noFill/>
          </a:ln>
        </p:spPr>
        <p:txBody>
          <a:bodyPr spcFirstLastPara="1" wrap="square" lIns="91425" tIns="45700" rIns="91425" bIns="45700" numCol="2" anchor="t" anchorCtr="0">
            <a:noAutofit/>
          </a:bodyPr>
          <a:lstStyle/>
          <a:p>
            <a:pPr marL="0" lvl="0" indent="0" algn="l" rtl="0">
              <a:spcBef>
                <a:spcPts val="0"/>
              </a:spcBef>
              <a:spcAft>
                <a:spcPts val="0"/>
              </a:spcAft>
              <a:buNone/>
            </a:pPr>
            <a:r>
              <a:rPr lang="en-US" sz="2500" dirty="0">
                <a:solidFill>
                  <a:schemeClr val="tx1"/>
                </a:solidFill>
              </a:rPr>
              <a:t>Orthogonal contrasts between variables: </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inoculation methods (dry and wet)</a:t>
            </a:r>
            <a:endParaRPr sz="2500" dirty="0">
              <a:solidFill>
                <a:schemeClr val="tx1"/>
              </a:solidFill>
            </a:endParaRPr>
          </a:p>
          <a:p>
            <a:pPr marL="457200" lvl="0" indent="-387350" algn="l" rtl="0">
              <a:spcBef>
                <a:spcPts val="0"/>
              </a:spcBef>
              <a:spcAft>
                <a:spcPts val="0"/>
              </a:spcAft>
              <a:buClr>
                <a:srgbClr val="D00000"/>
              </a:buClr>
              <a:buSzPts val="2500"/>
              <a:buChar char="●"/>
            </a:pPr>
            <a:r>
              <a:rPr lang="en-US" sz="2500" dirty="0">
                <a:solidFill>
                  <a:schemeClr val="tx1"/>
                </a:solidFill>
              </a:rPr>
              <a:t>Difference between thickness (¼ and ⅛ inch)</a:t>
            </a:r>
            <a:endParaRPr sz="2500" dirty="0">
              <a:solidFill>
                <a:schemeClr val="tx1"/>
              </a:solidFill>
            </a:endParaRPr>
          </a:p>
          <a:p>
            <a:pPr marL="0" lvl="0" indent="0" algn="l" rtl="0">
              <a:spcBef>
                <a:spcPts val="0"/>
              </a:spcBef>
              <a:spcAft>
                <a:spcPts val="0"/>
              </a:spcAft>
              <a:buNone/>
            </a:pPr>
            <a:endParaRPr lang="en-US"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Generated dataset between five batches, identical response variables across batches. The dataset was then evaluated to determine the power.</a:t>
            </a:r>
            <a:endParaRPr sz="2500" dirty="0">
              <a:solidFill>
                <a:schemeClr val="tx1"/>
              </a:solidFill>
            </a:endParaRPr>
          </a:p>
          <a:p>
            <a:pPr marL="0" lvl="0" indent="0" algn="l" rtl="0">
              <a:spcBef>
                <a:spcPts val="0"/>
              </a:spcBef>
              <a:spcAft>
                <a:spcPts val="0"/>
              </a:spcAft>
              <a:buNone/>
            </a:pPr>
            <a:endParaRPr sz="2500" dirty="0">
              <a:solidFill>
                <a:schemeClr val="tx1"/>
              </a:solidFill>
            </a:endParaRPr>
          </a:p>
          <a:p>
            <a:pPr marL="0" lvl="0" indent="0" algn="l" rtl="0">
              <a:spcBef>
                <a:spcPts val="0"/>
              </a:spcBef>
              <a:spcAft>
                <a:spcPts val="0"/>
              </a:spcAft>
              <a:buNone/>
            </a:pPr>
            <a:r>
              <a:rPr lang="en-US" sz="2500" dirty="0">
                <a:solidFill>
                  <a:schemeClr val="tx1"/>
                </a:solidFill>
              </a:rPr>
              <a:t>Many terms show &gt;80% power, and fixed effects were strong enough to then proceed</a:t>
            </a:r>
            <a:endParaRPr sz="2500" dirty="0">
              <a:solidFill>
                <a:schemeClr val="tx1"/>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Power Analysis</a:t>
            </a:r>
            <a:endParaRPr sz="4600" cap="none" dirty="0">
              <a:solidFill>
                <a:schemeClr val="accent6"/>
              </a:solidFill>
            </a:endParaRPr>
          </a:p>
        </p:txBody>
      </p:sp>
      <p:pic>
        <p:nvPicPr>
          <p:cNvPr id="3" name="Picture 2" descr="A screenshot of a computer&#10;&#10;Description automatically generated">
            <a:extLst>
              <a:ext uri="{FF2B5EF4-FFF2-40B4-BE49-F238E27FC236}">
                <a16:creationId xmlns:a16="http://schemas.microsoft.com/office/drawing/2014/main" id="{6F2ACD0D-775C-EA46-63B7-2A3D290AB3E3}"/>
              </a:ext>
            </a:extLst>
          </p:cNvPr>
          <p:cNvPicPr>
            <a:picLocks noChangeAspect="1"/>
          </p:cNvPicPr>
          <p:nvPr/>
        </p:nvPicPr>
        <p:blipFill>
          <a:blip r:embed="rId3"/>
          <a:stretch>
            <a:fillRect/>
          </a:stretch>
        </p:blipFill>
        <p:spPr>
          <a:xfrm>
            <a:off x="3231461" y="4572000"/>
            <a:ext cx="9869277" cy="38676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38100" lvl="0" indent="0" rtl="0">
              <a:spcBef>
                <a:spcPts val="0"/>
              </a:spcBef>
              <a:spcAft>
                <a:spcPts val="0"/>
              </a:spcAft>
              <a:buClr>
                <a:srgbClr val="D00000"/>
              </a:buClr>
              <a:buSzPts val="3000"/>
            </a:pPr>
            <a:r>
              <a:rPr lang="en-US" sz="3000" dirty="0">
                <a:solidFill>
                  <a:schemeClr val="tx1"/>
                </a:solidFill>
              </a:rPr>
              <a:t>Plots to show distribution of response variable: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Simulated Data - Distribution of Response</a:t>
            </a:r>
            <a:endParaRPr sz="5000" cap="none" dirty="0">
              <a:solidFill>
                <a:schemeClr val="accent6"/>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no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a:t>
            </a:r>
            <a:r>
              <a:rPr lang="en-US" sz="3000" dirty="0" err="1">
                <a:solidFill>
                  <a:schemeClr val="tx1"/>
                </a:solidFill>
              </a:rPr>
              <a:t>incrase</a:t>
            </a:r>
            <a:r>
              <a:rPr lang="en-US" sz="3000" dirty="0">
                <a:solidFill>
                  <a:schemeClr val="tx1"/>
                </a:solidFill>
              </a:rPr>
              <a:t>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Simulated Data - 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388224" y="2295817"/>
            <a:ext cx="6997676" cy="4552365"/>
          </a:xfrm>
          <a:prstGeom prst="rect">
            <a:avLst/>
          </a:prstGeom>
          <a:noFill/>
          <a:ln w="28575" cap="flat" cmpd="sng">
            <a:no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Correlation Over Time</a:t>
            </a:r>
            <a:endParaRPr sz="4600" cap="none" dirty="0">
              <a:solidFill>
                <a:schemeClr val="accent6"/>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Model Results</a:t>
            </a:r>
            <a:endParaRPr sz="4600" cap="none" dirty="0">
              <a:solidFill>
                <a:schemeClr val="accent6"/>
              </a:solidFill>
            </a:endParaRPr>
          </a:p>
        </p:txBody>
      </p:sp>
      <p:pic>
        <p:nvPicPr>
          <p:cNvPr id="100" name="Google Shape;100;p17"/>
          <p:cNvPicPr preferRelativeResize="0"/>
          <p:nvPr/>
        </p:nvPicPr>
        <p:blipFill>
          <a:blip r:embed="rId3">
            <a:alphaModFix/>
          </a:blip>
          <a:stretch>
            <a:fillRect/>
          </a:stretch>
        </p:blipFill>
        <p:spPr>
          <a:xfrm>
            <a:off x="4388600" y="5206925"/>
            <a:ext cx="4402175" cy="3129675"/>
          </a:xfrm>
          <a:prstGeom prst="rect">
            <a:avLst/>
          </a:prstGeom>
          <a:noFill/>
          <a:ln w="28575" cap="flat" cmpd="sng">
            <a:noFill/>
            <a:prstDash val="solid"/>
            <a:round/>
            <a:headEnd type="none" w="sm" len="sm"/>
            <a:tailEnd type="none" w="sm" len="sm"/>
          </a:ln>
        </p:spPr>
      </p:pic>
      <p:pic>
        <p:nvPicPr>
          <p:cNvPr id="101" name="Google Shape;101;p17"/>
          <p:cNvPicPr preferRelativeResize="0"/>
          <p:nvPr/>
        </p:nvPicPr>
        <p:blipFill>
          <a:blip r:embed="rId4">
            <a:alphaModFix/>
          </a:blip>
          <a:stretch>
            <a:fillRect/>
          </a:stretch>
        </p:blipFill>
        <p:spPr>
          <a:xfrm>
            <a:off x="9428125" y="5132870"/>
            <a:ext cx="4402175" cy="3277779"/>
          </a:xfrm>
          <a:prstGeom prst="rect">
            <a:avLst/>
          </a:prstGeom>
          <a:noFill/>
          <a:ln w="28575" cap="flat" cmpd="sng">
            <a:no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TotalTime>
  <Words>751</Words>
  <Application>Microsoft Office PowerPoint</Application>
  <PresentationFormat>Custom</PresentationFormat>
  <Paragraphs>73</Paragraphs>
  <Slides>15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Work Sans</vt:lpstr>
      <vt:lpstr>Calibri</vt:lpstr>
      <vt:lpstr>Arial</vt:lpstr>
      <vt:lpstr>Oswald Medium</vt:lpstr>
      <vt:lpstr>Office Theme</vt:lpstr>
      <vt:lpstr>802 Project Summary</vt:lpstr>
      <vt:lpstr>Background &amp; Context</vt:lpstr>
      <vt:lpstr>Design</vt:lpstr>
      <vt:lpstr>Model</vt:lpstr>
      <vt:lpstr>Power Analysis</vt:lpstr>
      <vt:lpstr>Simulated Data - Distribution of Response</vt:lpstr>
      <vt:lpstr>Simulated Data - Exploration</vt:lpstr>
      <vt:lpstr>Correlation Over Time</vt:lpstr>
      <vt:lpstr>Model Results</vt:lpstr>
      <vt:lpstr>PowerPoint Presentation</vt:lpstr>
      <vt:lpstr>Model Results</vt:lpstr>
      <vt:lpstr>Model Results</vt:lpstr>
      <vt:lpstr>Model Results</vt:lpstr>
      <vt:lpstr>Citations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Ryan Lalicker</cp:lastModifiedBy>
  <cp:revision>5</cp:revision>
  <dcterms:modified xsi:type="dcterms:W3CDTF">2024-12-09T18:24:20Z</dcterms:modified>
</cp:coreProperties>
</file>